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5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65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10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88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7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03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2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55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88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77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771B-FCCD-4B1D-9ADB-B1B56BFBA5E1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55BF-D061-4B5F-81F3-529436E4D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2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84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67" y="1600200"/>
            <a:ext cx="674986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66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0" y="1600200"/>
            <a:ext cx="76514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663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00" y="1600200"/>
            <a:ext cx="73117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52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" y="1600200"/>
            <a:ext cx="7459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85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6999"/>
            <a:ext cx="8229600" cy="423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38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6011"/>
            <a:ext cx="8229600" cy="383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752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流式布局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8" t="17827" r="24108" b="11164"/>
          <a:stretch/>
        </p:blipFill>
        <p:spPr bwMode="auto">
          <a:xfrm>
            <a:off x="395536" y="1412776"/>
            <a:ext cx="8033345" cy="491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91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1" y="1600200"/>
            <a:ext cx="707887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61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2.Flex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8229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91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800"/>
            <a:ext cx="8229600" cy="460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30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/>
              <a:t>过渡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16" y="1600200"/>
            <a:ext cx="67161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4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72" y="1600200"/>
            <a:ext cx="67006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42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7" y="1600200"/>
            <a:ext cx="780564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19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2247"/>
            <a:ext cx="8229600" cy="368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46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378239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3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7995"/>
            <a:ext cx="8229600" cy="333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643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拉伸需要子盒子没有高度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729581"/>
            <a:ext cx="81343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69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91" y="1600200"/>
            <a:ext cx="78370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621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6749"/>
            <a:ext cx="8229600" cy="421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6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4296"/>
            <a:ext cx="8229600" cy="423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9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8112"/>
            <a:ext cx="8229600" cy="41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3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4753" r="23106" b="10867"/>
          <a:stretch/>
        </p:blipFill>
        <p:spPr bwMode="auto">
          <a:xfrm>
            <a:off x="467544" y="1484784"/>
            <a:ext cx="8154634" cy="508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368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35968"/>
            <a:ext cx="78009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511256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97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Pc</a:t>
            </a:r>
            <a:r>
              <a:rPr lang="zh-CN" altLang="en-US" dirty="0" smtClean="0"/>
              <a:t>端必须添加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webkit</a:t>
            </a:r>
            <a:r>
              <a:rPr lang="en-US" altLang="zh-CN" smtClean="0"/>
              <a:t>-</a:t>
            </a:r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59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3.Rem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3975"/>
            <a:ext cx="8229600" cy="249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005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06" y="1600200"/>
            <a:ext cx="59649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43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0192"/>
            <a:ext cx="8229600" cy="34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36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97284"/>
            <a:ext cx="8229600" cy="293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141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486819"/>
            <a:ext cx="62960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12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3037"/>
            <a:ext cx="8229600" cy="326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606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0814"/>
            <a:ext cx="8229600" cy="286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86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0673"/>
            <a:ext cx="8229600" cy="422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39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3863" r="23107" b="12352"/>
          <a:stretch/>
        </p:blipFill>
        <p:spPr bwMode="auto">
          <a:xfrm>
            <a:off x="971600" y="1484784"/>
            <a:ext cx="7497888" cy="51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84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4" y="1600200"/>
            <a:ext cx="806269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950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4" y="1600200"/>
            <a:ext cx="745839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86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42" y="1600200"/>
            <a:ext cx="72981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464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" y="2286794"/>
            <a:ext cx="75152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487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5348" r="21102" b="33448"/>
          <a:stretch/>
        </p:blipFill>
        <p:spPr bwMode="auto">
          <a:xfrm>
            <a:off x="323528" y="1772816"/>
            <a:ext cx="8646116" cy="432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380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3863" r="32293" b="21265"/>
          <a:stretch/>
        </p:blipFill>
        <p:spPr bwMode="auto">
          <a:xfrm>
            <a:off x="1043608" y="1412776"/>
            <a:ext cx="7283527" cy="52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34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一般选择</a:t>
            </a:r>
            <a:r>
              <a:rPr lang="en-US" altLang="zh-CN" dirty="0" smtClean="0"/>
              <a:t>750px</a:t>
            </a:r>
            <a:r>
              <a:rPr lang="zh-CN" altLang="en-US" dirty="0" smtClean="0"/>
              <a:t>的屏幕宽度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4754" r="32627" b="48897"/>
          <a:stretch/>
        </p:blipFill>
        <p:spPr bwMode="auto">
          <a:xfrm>
            <a:off x="683568" y="1628800"/>
            <a:ext cx="8050864" cy="362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016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4159" r="13585" b="37607"/>
          <a:stretch/>
        </p:blipFill>
        <p:spPr bwMode="auto">
          <a:xfrm>
            <a:off x="189663" y="1772816"/>
            <a:ext cx="893744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228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17233" r="23942" b="24534"/>
          <a:stretch/>
        </p:blipFill>
        <p:spPr bwMode="auto">
          <a:xfrm>
            <a:off x="395536" y="2132856"/>
            <a:ext cx="8021725" cy="407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874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" t="3863" r="28618" b="38201"/>
          <a:stretch/>
        </p:blipFill>
        <p:spPr bwMode="auto">
          <a:xfrm>
            <a:off x="611560" y="1772816"/>
            <a:ext cx="7931038" cy="410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64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" t="5052" r="22438" b="50084"/>
          <a:stretch/>
        </p:blipFill>
        <p:spPr bwMode="auto">
          <a:xfrm>
            <a:off x="179512" y="2132856"/>
            <a:ext cx="8856984" cy="324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112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5051" r="39977" b="17404"/>
          <a:stretch/>
        </p:blipFill>
        <p:spPr bwMode="auto">
          <a:xfrm>
            <a:off x="1331640" y="764704"/>
            <a:ext cx="6611670" cy="57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192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5.Bootstrap</a:t>
            </a:r>
            <a:r>
              <a:rPr lang="zh-CN" altLang="en-US" dirty="0"/>
              <a:t>布局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" y="2348880"/>
            <a:ext cx="9134731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6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1716"/>
            <a:ext cx="8229600" cy="366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818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31147"/>
            <a:ext cx="8229600" cy="266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965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t="3566" r="24443" b="9085"/>
          <a:stretch/>
        </p:blipFill>
        <p:spPr bwMode="auto">
          <a:xfrm>
            <a:off x="971600" y="1196752"/>
            <a:ext cx="7295311" cy="534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417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t="3267" r="23106" b="31665"/>
          <a:stretch/>
        </p:blipFill>
        <p:spPr bwMode="auto">
          <a:xfrm>
            <a:off x="899592" y="1844824"/>
            <a:ext cx="7863410" cy="427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707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3268" r="18930" b="24534"/>
          <a:stretch/>
        </p:blipFill>
        <p:spPr bwMode="auto">
          <a:xfrm>
            <a:off x="323528" y="1700808"/>
            <a:ext cx="8268019" cy="470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96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47252"/>
            <a:ext cx="8229600" cy="283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784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1349"/>
            <a:ext cx="8229600" cy="420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187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8555"/>
            <a:ext cx="8229600" cy="426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15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5" t="4457" r="24609" b="24534"/>
          <a:stretch/>
        </p:blipFill>
        <p:spPr bwMode="auto">
          <a:xfrm>
            <a:off x="539552" y="1412776"/>
            <a:ext cx="8085270" cy="486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439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17826" r="15256" b="9976"/>
          <a:stretch/>
        </p:blipFill>
        <p:spPr bwMode="auto">
          <a:xfrm>
            <a:off x="539552" y="1700808"/>
            <a:ext cx="8062237" cy="433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694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19016" r="16091" b="12055"/>
          <a:stretch/>
        </p:blipFill>
        <p:spPr bwMode="auto">
          <a:xfrm>
            <a:off x="899592" y="1916832"/>
            <a:ext cx="7915438" cy="432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0772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t="4754" r="23774" b="11462"/>
          <a:stretch/>
        </p:blipFill>
        <p:spPr bwMode="auto">
          <a:xfrm>
            <a:off x="1043608" y="1484784"/>
            <a:ext cx="7116924" cy="504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53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2935"/>
            <a:ext cx="8229600" cy="304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93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12852"/>
            <a:ext cx="8229600" cy="230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36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5526"/>
            <a:ext cx="8229600" cy="44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428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82407"/>
            <a:ext cx="8229600" cy="296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77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34</Words>
  <Application>Microsoft Office PowerPoint</Application>
  <PresentationFormat>全屏显示(4:3)</PresentationFormat>
  <Paragraphs>9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主题​​</vt:lpstr>
      <vt:lpstr>移动web开发</vt:lpstr>
      <vt:lpstr>1.过渡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2.流式布局</vt:lpstr>
      <vt:lpstr>PowerPoint 演示文稿</vt:lpstr>
      <vt:lpstr>2.Flex布局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拉伸需要子盒子没有高度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Pc端必须添加-webkit-</vt:lpstr>
      <vt:lpstr>3.Rem布局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一般选择750px的屏幕宽度</vt:lpstr>
      <vt:lpstr>PowerPoint 演示文稿</vt:lpstr>
      <vt:lpstr>PowerPoint 演示文稿</vt:lpstr>
      <vt:lpstr>PowerPoint 演示文稿</vt:lpstr>
      <vt:lpstr>PowerPoint 演示文稿</vt:lpstr>
      <vt:lpstr>5.Bootstrap布局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移动web开发</dc:title>
  <dc:creator>陈永佳</dc:creator>
  <cp:lastModifiedBy>陈永佳</cp:lastModifiedBy>
  <cp:revision>48</cp:revision>
  <dcterms:created xsi:type="dcterms:W3CDTF">2020-07-14T02:45:34Z</dcterms:created>
  <dcterms:modified xsi:type="dcterms:W3CDTF">2020-07-18T05:00:30Z</dcterms:modified>
</cp:coreProperties>
</file>